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embeddedFontLst>
    <p:embeddedFont>
      <p:font typeface="Space Grotesk"/>
      <p:regular r:id="rId17"/>
      <p:bold r:id="rId18"/>
    </p:embeddedFont>
    <p:embeddedFont>
      <p:font typeface="Inter"/>
      <p:regular r:id="rId19"/>
      <p:bold r:id="rId20"/>
    </p:embeddedFont>
    <p:embeddedFont>
      <p:font typeface="Big Shoulders Display"/>
      <p:regular r:id="rId21"/>
      <p:bold r:id="rId22"/>
    </p:embeddedFont>
    <p:embeddedFont>
      <p:font typeface="Anton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SpaceGrotesk-regular.fntdata"/><Relationship Id="rId18" Type="http://schemas.openxmlformats.org/officeDocument/2006/relationships/font" Target="fonts/SpaceGrotesk-bold.fntdata"/><Relationship Id="rId19" Type="http://schemas.openxmlformats.org/officeDocument/2006/relationships/font" Target="fonts/Inter-regular.fntdata"/><Relationship Id="rId20" Type="http://schemas.openxmlformats.org/officeDocument/2006/relationships/font" Target="fonts/Inter-bold.fntdata"/><Relationship Id="rId21" Type="http://schemas.openxmlformats.org/officeDocument/2006/relationships/font" Target="fonts/BigShouldersDisplay-regular.fntdata"/><Relationship Id="rId22" Type="http://schemas.openxmlformats.org/officeDocument/2006/relationships/font" Target="fonts/BigShouldersDisplay-bold.fntdata"/><Relationship Id="rId23" Type="http://schemas.openxmlformats.org/officeDocument/2006/relationships/font" Target="fonts/Anton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a58c30c0-02be-477c-93ab-34720d73691e&amp;utm_term=PDF-PPTX-lastslide&amp;ad_group=last_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lobenewswire.com/en/news-release/2022/07/28/2488269/0/en/Veterinary-Telehealth-Market-Size-is-projected-to-reach-USD-510-49-Million-by-2030-growing-at-a-CAGR-of-17-69-Straits-Research.html" TargetMode="External"/><Relationship Id="rId5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2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a58c30c0-02be-477c-93ab-34720d73691e&amp;utm_term=PDF-PPTX-lastslide&amp;ad_group=last_slide" TargetMode="External"/><Relationship Id="rId1" Type="http://schemas.openxmlformats.org/officeDocument/2006/relationships/image" Target="../media/image-9-1.gif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8558" y="1635262"/>
            <a:ext cx="5486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600"/>
              </a:lnSpc>
            </a:pPr>
            <a:r>
              <a:rPr lang="en-US" sz="83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JACKSHUB</a:t>
            </a:r>
            <a:endParaRPr lang="en-US" sz="8250" dirty="0"/>
          </a:p>
          <a:p>
            <a:pPr algn="l">
              <a:lnSpc>
                <a:spcPts val="6600"/>
              </a:lnSpc>
            </a:pPr>
            <a:r>
              <a:rPr lang="en-US" sz="83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.</a:t>
            </a:r>
            <a:pPr algn="l">
              <a:lnSpc>
                <a:spcPts val="6600"/>
              </a:lnSpc>
            </a:pPr>
            <a:r>
              <a:rPr lang="en-US" sz="6800" b="0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COM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465773" y="218454"/>
            <a:ext cx="3657600" cy="13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furluna</a:t>
            </a:r>
            <a:endParaRPr lang="en-US" sz="675" dirty="0"/>
          </a:p>
        </p:txBody>
      </p:sp>
      <p:sp>
        <p:nvSpPr>
          <p:cNvPr id="5" name="Text 2"/>
          <p:cNvSpPr/>
          <p:nvPr/>
        </p:nvSpPr>
        <p:spPr>
          <a:xfrm>
            <a:off x="5574350" y="101587"/>
            <a:ext cx="3657600" cy="2514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pic>
        <p:nvPicPr>
          <p:cNvPr id="6" name="Image 0" descr="https://pitch-assets-ccb95893-de3f-4266-973c-20049231b248.s3.eu-west-1.amazonaws.com/ea4b5277-7705-4fcd-9771-f27339cb1cbd?pitch-bytes=205699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34907" y="0"/>
            <a:ext cx="4114800" cy="51435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460c841-16e2-479d-a42e-af151bd1f22b?pitch-bytes=101727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4108996" y="2996598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400"/>
              </a:lnSpc>
            </a:pPr>
            <a:r>
              <a:rPr lang="en-US" sz="2400" b="0" dirty="0">
                <a:solidFill>
                  <a:srgbClr val="FFFFFF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Your Pet's Health Simplified</a:t>
            </a:r>
            <a:endParaRPr lang="en-US" sz="2400" dirty="0"/>
          </a:p>
        </p:txBody>
      </p:sp>
      <p:pic>
        <p:nvPicPr>
          <p:cNvPr id="8" name="Image 0" descr="https://images.unsplash.com/photo-1415369629372-26f2fe60c467?crop=entropy&amp;cs=tinysrgb&amp;fit=max&amp;fm=jpg&amp;ixid=M3wyMTIyMnwwfDF8c2VhcmNofDF8fHBldHxlbnwwfHx8fDE3MDgyMTc5OTV8MA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2208" y="94405"/>
            <a:ext cx="3307583" cy="4961374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b17528bc-7582-49ab-a93c-df7967dec88d?pitch-bytes=1390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165213" y="1609101"/>
            <a:ext cx="3657600" cy="1149131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25149" y="1047360"/>
            <a:ext cx="36576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0" spc="20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OF CARE &amp; SECURITY</a:t>
            </a:r>
            <a:endParaRPr lang="en-US" sz="900" dirty="0"/>
          </a:p>
        </p:txBody>
      </p:sp>
      <p:sp>
        <p:nvSpPr>
          <p:cNvPr id="4" name="Text 1"/>
          <p:cNvSpPr/>
          <p:nvPr/>
        </p:nvSpPr>
        <p:spPr>
          <a:xfrm>
            <a:off x="3991371" y="1666173"/>
            <a:ext cx="4572000" cy="12115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2880"/>
              </a:lnSpc>
              <a:buSzPct val="100000"/>
              <a:buChar char="•"/>
            </a:pPr>
            <a:r>
              <a:rPr lang="en-US" sz="1800" b="0" dirty="0">
                <a:solidFill>
                  <a:srgbClr val="F5F5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of care from one vet to another</a:t>
            </a:r>
            <a:endParaRPr lang="en-US" sz="1800" dirty="0"/>
          </a:p>
          <a:p>
            <a:pPr algn="l" marL="190500" indent="-190500">
              <a:lnSpc>
                <a:spcPts val="2880"/>
              </a:lnSpc>
              <a:buSzPct val="100000"/>
              <a:buChar char="•"/>
            </a:pPr>
            <a:r>
              <a:rPr lang="en-US" sz="1800" b="0" dirty="0">
                <a:solidFill>
                  <a:srgbClr val="F5F5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of healthcare data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25166" y="476250"/>
            <a:ext cx="18288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FFFFFF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Problem</a:t>
            </a:r>
            <a:endParaRPr lang="en-US" sz="3000" dirty="0"/>
          </a:p>
        </p:txBody>
      </p:sp>
      <p:pic>
        <p:nvPicPr>
          <p:cNvPr id="10" name="Image 0" descr="https://pitch-assets-ccb95893-de3f-4266-973c-20049231b248.s3.eu-west-1.amazonaws.com/b8431c6b-ab3a-4970-a0bf-dd38f54a33d3?pitch-bytes=294834&amp;pitch-content-type=image%2Fjpeg">    </p:cNvPr>
          <p:cNvPicPr>
            <a:picLocks noChangeAspect="1"/>
          </p:cNvPicPr>
          <p:nvPr/>
        </p:nvPicPr>
        <p:blipFill>
          <a:blip r:embed="rId1"/>
          <a:srcRect l="0" r="0" t="4729" b="4729"/>
          <a:stretch/>
        </p:blipFill>
        <p:spPr>
          <a:xfrm>
            <a:off x="1125149" y="1486933"/>
            <a:ext cx="2596074" cy="1762906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450778869180-41d0601e046e?crop=entropy&amp;cs=tinysrgb&amp;fit=max&amp;fm=jpg&amp;ixid=M3wyMTIyMnwwfDF8c2VhcmNofDZ8fHBldHMlMjB3ZWJzaXRlfGVufDF8MHx8fDE3MDgyMTc4NTh8MA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2907" b="9334"/>
          <a:stretch/>
        </p:blipFill>
        <p:spPr>
          <a:xfrm>
            <a:off x="95250" y="442913"/>
            <a:ext cx="8953500" cy="46199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6" y="-23812"/>
            <a:ext cx="9143398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  <p:txBody>
          <a:bodyPr wrap="square" lIns="507967" tIns="55662" rIns="507967" bIns="55662" rtlCol="0" anchor="ctr"/>
          <a:lstStyle/>
          <a:p>
            <a:pPr algn="ctr">
              <a:lnSpc>
                <a:spcPts val="1969"/>
              </a:lnSpc>
            </a:pPr>
            <a:endParaRPr lang="en-US" sz="1575" dirty="0"/>
          </a:p>
        </p:txBody>
      </p:sp>
      <p:sp>
        <p:nvSpPr>
          <p:cNvPr id="5" name="Shape 1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190500" y="142875"/>
            <a:ext cx="9144000" cy="182873"/>
          </a:xfrm>
          <a:prstGeom prst="rect">
            <a:avLst/>
          </a:prstGeom>
          <a:noFill/>
          <a:ln/>
          <a:effectLst>
            <a:outerShdw sx="100000" sy="100000" kx="0" ky="0" algn="bl" rotWithShape="0" blurRad="3175" dist="12700" dir="2700000">
              <a:srgbClr val="000000">
                <a:alpha val="2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26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 rot="5400000">
            <a:off x="4229053" y="4833042"/>
            <a:ext cx="68008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6"/>
          <p:cNvSpPr/>
          <p:nvPr/>
        </p:nvSpPr>
        <p:spPr>
          <a:xfrm>
            <a:off x="-1547526" y="477966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600"/>
              </a:lnSpc>
            </a:pPr>
            <a:r>
              <a:rPr lang="en-US" sz="3000" b="0" dirty="0">
                <a:solidFill>
                  <a:srgbClr val="FFFFFF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Introducing our website for pet lovers</a:t>
            </a:r>
            <a:endParaRPr lang="en-US" sz="3000" dirty="0"/>
          </a:p>
        </p:txBody>
      </p:sp>
      <p:sp>
        <p:nvSpPr>
          <p:cNvPr id="11" name="Text 7"/>
          <p:cNvSpPr/>
          <p:nvPr/>
        </p:nvSpPr>
        <p:spPr>
          <a:xfrm>
            <a:off x="5484814" y="473996"/>
            <a:ext cx="18288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FFFFFF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jackshub.com</a:t>
            </a:r>
            <a:endParaRPr lang="en-US" sz="3000" dirty="0"/>
          </a:p>
        </p:txBody>
      </p:sp>
      <p:pic>
        <p:nvPicPr>
          <p:cNvPr id="12" name="Image 1" descr="https://pitch-assets-ccb95893-de3f-4266-973c-20049231b248.s3.eu-west-1.amazonaws.com/be8c1695-5002-4d75-8320-02d0a41f6721?pitch-bytes=156125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52461" y="1549537"/>
            <a:ext cx="7333070" cy="3622590"/>
          </a:xfrm>
          <a:prstGeom prst="rect">
            <a:avLst/>
          </a:prstGeom>
        </p:spPr>
      </p:pic>
      <p:pic>
        <p:nvPicPr>
          <p:cNvPr id="13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1895" y="3503955"/>
            <a:ext cx="2743200" cy="96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a record of your pets, allowing veterinarians get a good grasp on your pet beforehand.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282785" y="3164457"/>
            <a:ext cx="1828800" cy="182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PET PROFILE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76250" y="47625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000000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Features</a:t>
            </a:r>
            <a:endParaRPr lang="en-US" sz="3000" dirty="0"/>
          </a:p>
        </p:txBody>
      </p:sp>
      <p:sp>
        <p:nvSpPr>
          <p:cNvPr id="6" name="Shape 3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2625373" y="3611905"/>
            <a:ext cx="182880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pet data is securely stored on the cloud with you in control.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625373" y="3164457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DATA</a:t>
            </a:r>
            <a:endParaRPr lang="en-US" sz="900" dirty="0"/>
          </a:p>
        </p:txBody>
      </p:sp>
      <p:pic>
        <p:nvPicPr>
          <p:cNvPr id="11" name="Image 0" descr="https://pitch-assets-ccb95893-de3f-4266-973c-20049231b248.s3.eu-west-1.amazonaws.com/de4f8b30-a7ab-4727-a8ed-c4f2e780d288?pitch-bytes=1700862&amp;pitch-content-type=image%2Fjpeg">    </p:cNvPr>
          <p:cNvPicPr>
            <a:picLocks noChangeAspect="1"/>
          </p:cNvPicPr>
          <p:nvPr/>
        </p:nvPicPr>
        <p:blipFill>
          <a:blip r:embed="rId1"/>
          <a:srcRect l="0" r="0" t="36403" b="9502"/>
          <a:stretch/>
        </p:blipFill>
        <p:spPr>
          <a:xfrm>
            <a:off x="2625568" y="1547812"/>
            <a:ext cx="1760574" cy="14285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571139" y="3611905"/>
            <a:ext cx="274320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next appointment is at your fingertips. Manage your pet's prescription.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571139" y="3164457"/>
            <a:ext cx="274320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APPPOINMENT &amp; MEDICATION SCHEDULER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518052" y="3497605"/>
            <a:ext cx="2743200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access to expert advice and tips from experienced veterinarians.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518052" y="3164457"/>
            <a:ext cx="18288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TELEMEDICINE</a:t>
            </a:r>
            <a:endParaRPr lang="en-US" sz="900" dirty="0"/>
          </a:p>
        </p:txBody>
      </p:sp>
      <p:pic>
        <p:nvPicPr>
          <p:cNvPr id="16" name="Image 1" descr="https://images.unsplash.com/photo-1576091160399-112ba8d25d1d?crop=entropy&amp;cs=tinysrgb&amp;fit=max&amp;fm=jpg&amp;ixid=M3wyMTIyMnwwfDF8c2VhcmNofDN8fGRvY3RvcnxlbnwwfHx8fDE3MDgxOTIwNTh8MA&amp;ixlib=rb-4.0.3&amp;q=80&amp;w=1080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17843" y="1543183"/>
            <a:ext cx="2149666" cy="143311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pic>
        <p:nvPicPr>
          <p:cNvPr id="18" name="Image 2" descr="https://images.unsplash.com/photo-1501743029101-21a00d6a3fb9?crop=entropy&amp;cs=tinysrgb&amp;fit=max&amp;fm=jpg&amp;ixid=M3wyMTIyMnwwfDF8c2VhcmNofDExfHxwbGF5ZnVsJTIwY2F0fGVufDB8fHx8MTcwODIyMTg0NXww&amp;ixlib=rb-4.0.3&amp;q=80&amp;w=1080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84822" y="1547813"/>
            <a:ext cx="2144939" cy="1429959"/>
          </a:xfrm>
          <a:prstGeom prst="rect">
            <a:avLst/>
          </a:prstGeom>
        </p:spPr>
      </p:pic>
      <p:pic>
        <p:nvPicPr>
          <p:cNvPr id="19" name="Image 3" descr="https://images.unsplash.com/photo-1453227588063-bb302b62f50b?crop=entropy&amp;cs=tinysrgb&amp;fit=max&amp;fm=jpg&amp;ixid=M3wyMTIyMnwwfDF8c2VhcmNofDh8fHBldCUyMGZlYXR1cmVzfGVufDF8MHx8fDE3MDgyMTc4NTl8MA&amp;ixlib=rb-4.0.3&amp;q=80&amp;w=1080">    </p:cNvPr>
          <p:cNvPicPr>
            <a:picLocks noChangeAspect="1"/>
          </p:cNvPicPr>
          <p:nvPr/>
        </p:nvPicPr>
        <p:blipFill>
          <a:blip r:embed="rId4"/>
          <a:srcRect l="2006" r="15772" t="0" b="0"/>
          <a:stretch/>
        </p:blipFill>
        <p:spPr>
          <a:xfrm>
            <a:off x="4572409" y="1547813"/>
            <a:ext cx="1762125" cy="1428750"/>
          </a:xfrm>
          <a:prstGeom prst="rect">
            <a:avLst/>
          </a:prstGeom>
        </p:spPr>
      </p:pic>
      <p:pic>
        <p:nvPicPr>
          <p:cNvPr id="20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785812"/>
            <a:ext cx="4572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000000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Growing Demand for Pet-Related Online Services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76250" y="2054251"/>
            <a:ext cx="457200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r>
              <a:rPr lang="en-US" sz="1100" b="1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Size - 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USD 510.49 Million by 2030</a:t>
            </a:r>
            <a:endParaRPr lang="en-US" sz="1050" dirty="0"/>
          </a:p>
          <a:p>
            <a:pPr algn="l">
              <a:lnSpc>
                <a:spcPts val="1680"/>
              </a:lnSpc>
            </a:pPr>
            <a:r>
              <a:rPr lang="en-US" sz="1100" b="1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Source: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>
              <a:lnSpc>
                <a:spcPts val="1680"/>
              </a:lnSpc>
            </a:pPr>
            <a:r>
              <a:rPr lang="en-US" sz="1100" b="0" u="sng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Straits Research</a:t>
            </a: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6" y="-23812"/>
            <a:ext cx="9143398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  <p:txBody>
          <a:bodyPr wrap="square" lIns="507967" tIns="55662" rIns="507967" bIns="55662" rtlCol="0" anchor="ctr"/>
          <a:lstStyle/>
          <a:p>
            <a:pPr algn="ctr">
              <a:lnSpc>
                <a:spcPts val="1969"/>
              </a:lnSpc>
            </a:pPr>
            <a:endParaRPr lang="en-US" sz="1575" dirty="0"/>
          </a:p>
        </p:txBody>
      </p:sp>
      <p:sp>
        <p:nvSpPr>
          <p:cNvPr id="9" name="Text 6"/>
          <p:cNvSpPr/>
          <p:nvPr/>
        </p:nvSpPr>
        <p:spPr>
          <a:xfrm>
            <a:off x="190500" y="142875"/>
            <a:ext cx="9144000" cy="182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900" dirty="0"/>
          </a:p>
        </p:txBody>
      </p:sp>
      <p:pic>
        <p:nvPicPr>
          <p:cNvPr id="10" name="Image 0" descr="https://pitch-assets-ccb95893-de3f-4266-973c-20049231b248.s3.eu-west-1.amazonaws.com/50c7c74e-b3c5-4d0a-853c-4b6d9fb9e7f9?pitch-bytes=39372&amp;pitch-content-type=image%2Fpng">    </p:cNvPr>
          <p:cNvPicPr>
            <a:picLocks noChangeAspect="1"/>
          </p:cNvPicPr>
          <p:nvPr/>
        </p:nvPicPr>
        <p:blipFill>
          <a:blip r:embed="rId2"/>
          <a:srcRect l="3798" r="13512" t="14945" b="14945"/>
          <a:stretch/>
        </p:blipFill>
        <p:spPr>
          <a:xfrm>
            <a:off x="4019906" y="1701881"/>
            <a:ext cx="4236114" cy="2640953"/>
          </a:xfrm>
          <a:prstGeom prst="rect">
            <a:avLst/>
          </a:prstGeom>
          <a:effectLst>
            <a:outerShdw sx="100000" sy="100000" kx="0" ky="0" algn="bl" rotWithShape="0" blurRad="3175" dist="50800" dir="2700000">
              <a:srgbClr val="000000">
                <a:alpha val="20000"/>
              </a:srgbClr>
            </a:outerShdw>
          </a:effectLst>
        </p:spPr>
      </p:pic>
      <p:sp>
        <p:nvSpPr>
          <p:cNvPr id="11" name="Text 7"/>
          <p:cNvSpPr/>
          <p:nvPr/>
        </p:nvSpPr>
        <p:spPr>
          <a:xfrm>
            <a:off x="476250" y="3016234"/>
            <a:ext cx="3657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Why? 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1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Increasing pet owners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globally 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Increasing of</a:t>
            </a:r>
            <a:pPr algn="l">
              <a:lnSpc>
                <a:spcPts val="1680"/>
              </a:lnSpc>
            </a:pPr>
            <a:r>
              <a:rPr lang="en-US" sz="1100" b="1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Chronic health diseases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among animals.</a:t>
            </a:r>
            <a:endParaRPr lang="en-US" sz="1050" dirty="0"/>
          </a:p>
        </p:txBody>
      </p:sp>
      <p:pic>
        <p:nvPicPr>
          <p:cNvPr id="12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785812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000000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Analyzing Competitors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76250" y="4421645"/>
            <a:ext cx="3657600" cy="25003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69"/>
              </a:lnSpc>
            </a:pPr>
            <a:r>
              <a:rPr lang="en-US" sz="1600" b="0" dirty="0">
                <a:solidFill>
                  <a:srgbClr val="000000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Analyzing key competitors in the pet website industry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6" y="-23812"/>
            <a:ext cx="9143398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  <p:txBody>
          <a:bodyPr wrap="square" lIns="507967" tIns="55662" rIns="507967" bIns="55662" rtlCol="0" anchor="ctr"/>
          <a:lstStyle/>
          <a:p>
            <a:pPr algn="ctr">
              <a:lnSpc>
                <a:spcPts val="1969"/>
              </a:lnSpc>
            </a:pPr>
            <a:endParaRPr lang="en-US" sz="1575" dirty="0"/>
          </a:p>
        </p:txBody>
      </p:sp>
      <p:sp>
        <p:nvSpPr>
          <p:cNvPr id="9" name="Text 6"/>
          <p:cNvSpPr/>
          <p:nvPr/>
        </p:nvSpPr>
        <p:spPr>
          <a:xfrm>
            <a:off x="190500" y="142875"/>
            <a:ext cx="9144000" cy="182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COMPETITION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532741" y="2783621"/>
            <a:ext cx="3685734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5292">
            <a:solidFill>
              <a:srgbClr val="262626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 rot="5400000">
            <a:off x="4679706" y="2781826"/>
            <a:ext cx="3583848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5292">
            <a:solidFill>
              <a:srgbClr val="262626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3789692" y="2530801"/>
            <a:ext cx="914400" cy="502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Appointment Scheduling</a:t>
            </a:r>
            <a:endParaRPr lang="en-US" sz="825" dirty="0"/>
          </a:p>
        </p:txBody>
      </p:sp>
      <p:sp>
        <p:nvSpPr>
          <p:cNvPr id="13" name="Text 10"/>
          <p:cNvSpPr/>
          <p:nvPr/>
        </p:nvSpPr>
        <p:spPr>
          <a:xfrm>
            <a:off x="8220925" y="2500254"/>
            <a:ext cx="914400" cy="502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20"/>
              </a:lnSpc>
            </a:pPr>
            <a:r>
              <a:rPr lang="en-US" sz="8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Appointment Scheduling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5940321" y="4709813"/>
            <a:ext cx="182880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8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Nondirect connection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5113562" y="1719684"/>
            <a:ext cx="91440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Chewy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275824" y="1598219"/>
            <a:ext cx="182880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furluna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6649361" y="2501976"/>
            <a:ext cx="91440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VitusVet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686553" y="3498889"/>
            <a:ext cx="91440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Rover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6033277" y="686224"/>
            <a:ext cx="91440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8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connection</a:t>
            </a:r>
            <a:endParaRPr lang="en-US" sz="825" dirty="0"/>
          </a:p>
        </p:txBody>
      </p:sp>
      <p:pic>
        <p:nvPicPr>
          <p:cNvPr id="20" name="Image 0" descr="https://pitch-assets-ccb95893-de3f-4266-973c-20049231b248.s3.eu-west-1.amazonaws.com/c5219755-36d5-4643-b772-088fa802ab68?pitch-bytes=72118&amp;pitch-content-type=image%2Fpng">    </p:cNvPr>
          <p:cNvPicPr>
            <a:picLocks noChangeAspect="1"/>
          </p:cNvPicPr>
          <p:nvPr/>
        </p:nvPicPr>
        <p:blipFill>
          <a:blip r:embed="rId1"/>
          <a:srcRect l="1597" r="6389" t="0" b="0"/>
          <a:stretch/>
        </p:blipFill>
        <p:spPr>
          <a:xfrm>
            <a:off x="6663708" y="2165245"/>
            <a:ext cx="481231" cy="288738"/>
          </a:xfrm>
          <a:prstGeom prst="rect">
            <a:avLst/>
          </a:prstGeom>
        </p:spPr>
      </p:pic>
      <p:pic>
        <p:nvPicPr>
          <p:cNvPr id="21" name="Image 1" descr="https://pitch-assets-ccb95893-de3f-4266-973c-20049231b248.s3.eu-west-1.amazonaws.com/95a4a270-a3f4-4999-9aa7-b9a975db5056?pitch-bytes=54750&amp;pitch-content-type=image%2Fpng">    </p:cNvPr>
          <p:cNvPicPr>
            <a:picLocks noChangeAspect="1"/>
          </p:cNvPicPr>
          <p:nvPr/>
        </p:nvPicPr>
        <p:blipFill>
          <a:blip r:embed="rId2"/>
          <a:srcRect l="8167" r="4333" t="0" b="0"/>
          <a:stretch/>
        </p:blipFill>
        <p:spPr>
          <a:xfrm>
            <a:off x="5626039" y="3273270"/>
            <a:ext cx="481231" cy="288738"/>
          </a:xfrm>
          <a:prstGeom prst="rect">
            <a:avLst/>
          </a:prstGeom>
        </p:spPr>
      </p:pic>
      <p:pic>
        <p:nvPicPr>
          <p:cNvPr id="22" name="Image 2" descr="https://pitch-assets-ccb95893-de3f-4266-973c-20049231b248.s3.eu-west-1.amazonaws.com/b43dad2f-c788-4e12-8e84-985f9fdd4cc9?pitch-bytes=37467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998110" y="1467122"/>
            <a:ext cx="666154" cy="256469"/>
          </a:xfrm>
          <a:prstGeom prst="rect">
            <a:avLst/>
          </a:prstGeom>
        </p:spPr>
      </p:pic>
      <p:pic>
        <p:nvPicPr>
          <p:cNvPr id="23" name="Image 3" descr="https://pitch-assets-ccb95893-de3f-4266-973c-20049231b248.s3.eu-west-1.amazonaws.com/fd5a1bff-47b0-4333-8a5e-ccd6989dd378?pitch-bytes=29392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380201" y="1330708"/>
            <a:ext cx="837864" cy="265039"/>
          </a:xfrm>
          <a:prstGeom prst="rect">
            <a:avLst/>
          </a:prstGeom>
        </p:spPr>
      </p:pic>
      <p:pic>
        <p:nvPicPr>
          <p:cNvPr id="24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5275" y="2899920"/>
            <a:ext cx="9012889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476105" y="476213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000000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Roadmap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175104" y="3520977"/>
            <a:ext cx="18288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of our site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74389" y="3011925"/>
            <a:ext cx="428625" cy="222779"/>
          </a:xfrm>
          <a:prstGeom prst="roundRect">
            <a:avLst>
              <a:gd name="adj" fmla="val -410452"/>
            </a:avLst>
          </a:prstGeom>
          <a:solidFill>
            <a:srgbClr val="0E0E0E"/>
          </a:solidFill>
          <a:ln/>
        </p:spPr>
        <p:txBody>
          <a:bodyPr wrap="square" lIns="23813" tIns="26300" rIns="23813" bIns="26300" rtlCol="0" anchor="ctr"/>
          <a:lstStyle/>
          <a:p>
            <a:pPr algn="ctr">
              <a:lnSpc>
                <a:spcPts val="1125"/>
              </a:lnSpc>
            </a:pPr>
            <a:r>
              <a:rPr lang="en-US" sz="900" dirty="0">
                <a:solidFill>
                  <a:srgbClr val="FFFFFF"/>
                </a:solidFill>
              </a:rPr>
              <a:t>Feb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6211426" y="3414298"/>
            <a:ext cx="3657600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adding a feature to match pets with suitable vet providers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289585" y="3012007"/>
            <a:ext cx="428625" cy="222779"/>
          </a:xfrm>
          <a:prstGeom prst="roundRect">
            <a:avLst>
              <a:gd name="adj" fmla="val -410452"/>
            </a:avLst>
          </a:prstGeom>
          <a:solidFill>
            <a:srgbClr val="0E0E0E"/>
          </a:solidFill>
          <a:ln/>
        </p:spPr>
        <p:txBody>
          <a:bodyPr wrap="square" lIns="23813" tIns="26300" rIns="23813" bIns="26300" rtlCol="0" anchor="ctr"/>
          <a:lstStyle/>
          <a:p>
            <a:pPr algn="ctr">
              <a:lnSpc>
                <a:spcPts val="1125"/>
              </a:lnSpc>
            </a:pPr>
            <a:r>
              <a:rPr lang="en-US" sz="900" dirty="0">
                <a:solidFill>
                  <a:srgbClr val="FFFFFF"/>
                </a:solidFill>
              </a:rPr>
              <a:t>Dec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1392134" y="2162006"/>
            <a:ext cx="2743200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of user-requested features and improvements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392327" y="1939119"/>
            <a:ext cx="428625" cy="222779"/>
          </a:xfrm>
          <a:prstGeom prst="roundRect">
            <a:avLst>
              <a:gd name="adj" fmla="val -410452"/>
            </a:avLst>
          </a:prstGeom>
          <a:solidFill>
            <a:srgbClr val="0E0E0E"/>
          </a:solidFill>
          <a:ln/>
        </p:spPr>
        <p:txBody>
          <a:bodyPr wrap="square" lIns="23813" tIns="26300" rIns="23813" bIns="26300" rtlCol="0" anchor="ctr"/>
          <a:lstStyle/>
          <a:p>
            <a:pPr algn="ctr">
              <a:lnSpc>
                <a:spcPts val="1125"/>
              </a:lnSpc>
            </a:pPr>
            <a:r>
              <a:rPr lang="en-US" sz="900" dirty="0">
                <a:solidFill>
                  <a:srgbClr val="FFFFFF"/>
                </a:solidFill>
              </a:rPr>
              <a:t>Apr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723566" y="1768669"/>
            <a:ext cx="1828800" cy="106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 with local pet stores for added convenience in purchasing pet supplies and medications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23846" y="1461080"/>
            <a:ext cx="428625" cy="222779"/>
          </a:xfrm>
          <a:prstGeom prst="roundRect">
            <a:avLst>
              <a:gd name="adj" fmla="val -410452"/>
            </a:avLst>
          </a:prstGeom>
          <a:solidFill>
            <a:srgbClr val="0E0E0E"/>
          </a:solidFill>
          <a:ln/>
        </p:spPr>
        <p:txBody>
          <a:bodyPr wrap="square" lIns="23813" tIns="26300" rIns="23813" bIns="26300" rtlCol="0" anchor="ctr"/>
          <a:lstStyle/>
          <a:p>
            <a:pPr algn="ctr">
              <a:lnSpc>
                <a:spcPts val="1125"/>
              </a:lnSpc>
            </a:pPr>
            <a:r>
              <a:rPr lang="en-US" sz="900" dirty="0">
                <a:solidFill>
                  <a:srgbClr val="FFFFFF"/>
                </a:solidFill>
              </a:rPr>
              <a:t>May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005860" y="3599684"/>
            <a:ext cx="274320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0E0E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Expansion to include more veterinary clinics and hospitals in various locations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3466383" y="3182376"/>
            <a:ext cx="428625" cy="222779"/>
          </a:xfrm>
          <a:prstGeom prst="roundRect">
            <a:avLst>
              <a:gd name="adj" fmla="val -410452"/>
            </a:avLst>
          </a:prstGeom>
          <a:solidFill>
            <a:srgbClr val="0E0E0E"/>
          </a:solidFill>
          <a:ln/>
        </p:spPr>
        <p:txBody>
          <a:bodyPr wrap="square" lIns="23813" tIns="26300" rIns="23813" bIns="26300" rtlCol="0" anchor="ctr"/>
          <a:lstStyle/>
          <a:p>
            <a:pPr algn="ctr">
              <a:lnSpc>
                <a:spcPts val="1125"/>
              </a:lnSpc>
            </a:pPr>
            <a:r>
              <a:rPr lang="en-US" sz="900" dirty="0">
                <a:solidFill>
                  <a:srgbClr val="FFFFFF"/>
                </a:solidFill>
              </a:rPr>
              <a:t>Oct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pic>
        <p:nvPicPr>
          <p:cNvPr id="19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19754" y="252227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400"/>
              </a:lnSpc>
            </a:pPr>
            <a:r>
              <a:rPr lang="en-US" sz="4500" b="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VOTE FOR US !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4276831" y="1110970"/>
            <a:ext cx="365760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r>
              <a:rPr lang="en-US" sz="3000" b="1" spc="20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- KANJ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4222094" y="2078490"/>
            <a:ext cx="45720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0" dirty="0">
                <a:solidFill>
                  <a:srgbClr val="FFFFFF"/>
                </a:solidFill>
                <a:latin typeface="Big Shoulders Display" pitchFamily="34" charset="0"/>
                <a:ea typeface="Big Shoulders Display" pitchFamily="34" charset="-122"/>
                <a:cs typeface="Big Shoulders Display" pitchFamily="34" charset="-120"/>
              </a:rPr>
              <a:t>KRISTIAN, AYMANE, NILESH, JOHN</a:t>
            </a:r>
            <a:endParaRPr lang="en-US" sz="3000" dirty="0"/>
          </a:p>
        </p:txBody>
      </p:sp>
      <p:pic>
        <p:nvPicPr>
          <p:cNvPr id="10" name="Image 0" descr="https://media4.giphy.com/media/KEeyysnlLdJ4afgEhk/giphy.gi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848825" y="3106117"/>
            <a:ext cx="2883729" cy="1441865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9066ce7f-08c8-4006-8e96-f6274759c97c?pitch-bytes=41984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2223" y="93477"/>
            <a:ext cx="3411567" cy="516403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1930491" y="2497276"/>
            <a:ext cx="1573299" cy="36003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/>
        </p:spPr>
      </p:sp>
      <p:pic>
        <p:nvPicPr>
          <p:cNvPr id="13" name="Image 2" descr="https://pitch-assets-ccb95893-de3f-4266-973c-20049231b248.s3.eu-west-1.amazonaws.com/e54d8881-e48b-4890-8cc2-f5982b09dcc1?pitch-bytes=785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132474" y="2542947"/>
            <a:ext cx="1167095" cy="258716"/>
          </a:xfrm>
          <a:prstGeom prst="rect">
            <a:avLst/>
          </a:prstGeom>
        </p:spPr>
      </p:pic>
      <p:pic>
        <p:nvPicPr>
          <p:cNvPr id="14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Pet Owners Website Pitch Deck</dc:title>
  <dc:subject>PptxGenJS Presentation</dc:subject>
  <dc:creator>Pitch Software GmbH</dc:creator>
  <cp:lastModifiedBy>Pitch Software GmbH</cp:lastModifiedBy>
  <cp:revision>1</cp:revision>
  <dcterms:created xsi:type="dcterms:W3CDTF">2024-02-19T21:16:09Z</dcterms:created>
  <dcterms:modified xsi:type="dcterms:W3CDTF">2024-02-19T21:16:09Z</dcterms:modified>
</cp:coreProperties>
</file>